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68" r:id="rId4"/>
    <p:sldId id="269" r:id="rId5"/>
    <p:sldId id="270" r:id="rId6"/>
    <p:sldId id="271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9" autoAdjust="0"/>
    <p:restoredTop sz="94660"/>
  </p:normalViewPr>
  <p:slideViewPr>
    <p:cSldViewPr snapToGrid="0">
      <p:cViewPr varScale="1">
        <p:scale>
          <a:sx n="94" d="100"/>
          <a:sy n="94" d="100"/>
        </p:scale>
        <p:origin x="65" y="1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3C619-3196-4A24-957D-EBB8651B8DFC}" type="datetimeFigureOut">
              <a:rPr lang="ko-KR" altLang="en-US" smtClean="0"/>
              <a:t>2025-06-13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7D8BC-C91E-44C6-A693-94A7ED5BC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50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3C619-3196-4A24-957D-EBB8651B8DFC}" type="datetimeFigureOut">
              <a:rPr lang="ko-KR" altLang="en-US" smtClean="0"/>
              <a:t>2025-06-13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7D8BC-C91E-44C6-A693-94A7ED5BC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069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3C619-3196-4A24-957D-EBB8651B8DFC}" type="datetimeFigureOut">
              <a:rPr lang="ko-KR" altLang="en-US" smtClean="0"/>
              <a:t>2025-06-13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7D8BC-C91E-44C6-A693-94A7ED5BC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156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3C619-3196-4A24-957D-EBB8651B8DFC}" type="datetimeFigureOut">
              <a:rPr lang="ko-KR" altLang="en-US" smtClean="0"/>
              <a:t>2025-06-13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7D8BC-C91E-44C6-A693-94A7ED5BC43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5828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3C619-3196-4A24-957D-EBB8651B8DFC}" type="datetimeFigureOut">
              <a:rPr lang="ko-KR" altLang="en-US" smtClean="0"/>
              <a:t>2025-06-13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7D8BC-C91E-44C6-A693-94A7ED5BC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079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3C619-3196-4A24-957D-EBB8651B8DFC}" type="datetimeFigureOut">
              <a:rPr lang="ko-KR" altLang="en-US" smtClean="0"/>
              <a:t>2025-06-13</a:t>
            </a:fld>
            <a:endParaRPr lang="ko-KR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7D8BC-C91E-44C6-A693-94A7ED5BC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6112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3C619-3196-4A24-957D-EBB8651B8DFC}" type="datetimeFigureOut">
              <a:rPr lang="ko-KR" altLang="en-US" smtClean="0"/>
              <a:t>2025-06-13</a:t>
            </a:fld>
            <a:endParaRPr lang="ko-KR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7D8BC-C91E-44C6-A693-94A7ED5BC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1781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3C619-3196-4A24-957D-EBB8651B8DFC}" type="datetimeFigureOut">
              <a:rPr lang="ko-KR" altLang="en-US" smtClean="0"/>
              <a:t>2025-06-13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7D8BC-C91E-44C6-A693-94A7ED5BC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4524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3C619-3196-4A24-957D-EBB8651B8DFC}" type="datetimeFigureOut">
              <a:rPr lang="ko-KR" altLang="en-US" smtClean="0"/>
              <a:t>2025-06-13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7D8BC-C91E-44C6-A693-94A7ED5BC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955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3C619-3196-4A24-957D-EBB8651B8DFC}" type="datetimeFigureOut">
              <a:rPr lang="ko-KR" altLang="en-US" smtClean="0"/>
              <a:t>2025-06-13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7D8BC-C91E-44C6-A693-94A7ED5BC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49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3C619-3196-4A24-957D-EBB8651B8DFC}" type="datetimeFigureOut">
              <a:rPr lang="ko-KR" altLang="en-US" smtClean="0"/>
              <a:t>2025-06-13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7D8BC-C91E-44C6-A693-94A7ED5BC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62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3C619-3196-4A24-957D-EBB8651B8DFC}" type="datetimeFigureOut">
              <a:rPr lang="ko-KR" altLang="en-US" smtClean="0"/>
              <a:t>2025-06-13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7D8BC-C91E-44C6-A693-94A7ED5BC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354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3C619-3196-4A24-957D-EBB8651B8DFC}" type="datetimeFigureOut">
              <a:rPr lang="ko-KR" altLang="en-US" smtClean="0"/>
              <a:t>2025-06-13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7D8BC-C91E-44C6-A693-94A7ED5BC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22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3C619-3196-4A24-957D-EBB8651B8DFC}" type="datetimeFigureOut">
              <a:rPr lang="ko-KR" altLang="en-US" smtClean="0"/>
              <a:t>2025-06-13</a:t>
            </a:fld>
            <a:endParaRPr lang="ko-KR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7D8BC-C91E-44C6-A693-94A7ED5BC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708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3C619-3196-4A24-957D-EBB8651B8DFC}" type="datetimeFigureOut">
              <a:rPr lang="ko-KR" altLang="en-US" smtClean="0"/>
              <a:t>2025-06-13</a:t>
            </a:fld>
            <a:endParaRPr lang="ko-KR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7D8BC-C91E-44C6-A693-94A7ED5BC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084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3C619-3196-4A24-957D-EBB8651B8DFC}" type="datetimeFigureOut">
              <a:rPr lang="ko-KR" altLang="en-US" smtClean="0"/>
              <a:t>2025-06-13</a:t>
            </a:fld>
            <a:endParaRPr lang="ko-KR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7D8BC-C91E-44C6-A693-94A7ED5BC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13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3C619-3196-4A24-957D-EBB8651B8DFC}" type="datetimeFigureOut">
              <a:rPr lang="ko-KR" altLang="en-US" smtClean="0"/>
              <a:t>2025-06-13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7D8BC-C91E-44C6-A693-94A7ED5BC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247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D03C619-3196-4A24-957D-EBB8651B8DFC}" type="datetimeFigureOut">
              <a:rPr lang="ko-KR" altLang="en-US" smtClean="0"/>
              <a:t>2025-06-13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7D8BC-C91E-44C6-A693-94A7ED5BC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187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8C6281-50C0-4BB7-B883-205CBE7A8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안드로이드 과제 점수</a:t>
            </a:r>
            <a:br>
              <a:rPr lang="en-US" altLang="ko-KR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</a:br>
            <a:r>
              <a:rPr lang="ko-KR" altLang="en-US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및 모바일 앱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4D79761-392D-4B01-9BA6-2E61DABB2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202430763 </a:t>
            </a:r>
            <a:r>
              <a:rPr lang="ko-KR" altLang="en-US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김영택</a:t>
            </a:r>
            <a:br>
              <a:rPr lang="en-US" altLang="ko-KR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</a:br>
            <a:r>
              <a:rPr lang="en-US" altLang="ko-KR" dirty="0">
                <a:latin typeface="Pretendard Variable SemiBold" panose="02000003000000020004" pitchFamily="2" charset="-127"/>
                <a:ea typeface="Pretendard Variable SemiBold" panose="02000003000000020004" pitchFamily="2" charset="-127"/>
                <a:cs typeface="Pretendard Variable SemiBold" panose="02000003000000020004" pitchFamily="2" charset="-127"/>
              </a:rPr>
              <a:t>nickista/github.com</a:t>
            </a:r>
            <a:endParaRPr lang="ko-KR" altLang="en-US" dirty="0">
              <a:latin typeface="Pretendard Variable SemiBold" panose="02000003000000020004" pitchFamily="2" charset="-127"/>
              <a:ea typeface="Pretendard Variable SemiBold" panose="02000003000000020004" pitchFamily="2" charset="-127"/>
              <a:cs typeface="Pretendard Variable Semi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0198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08DAB6-FF67-426B-A7BB-EE949A9DC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298803" cy="889853"/>
          </a:xfrm>
        </p:spPr>
        <p:txBody>
          <a:bodyPr/>
          <a:lstStyle/>
          <a:p>
            <a:r>
              <a:rPr lang="en-US" altLang="ko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6</a:t>
            </a:r>
            <a:r>
              <a:rPr lang="ko-KR" altLang="en-US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C6AC21-7401-4863-AC4E-378DCD42F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4168232"/>
            <a:ext cx="5261316" cy="16540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197D388-7E29-415E-88DD-3BF3D45387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553" y="266391"/>
            <a:ext cx="6151766" cy="454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191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08DAB6-FF67-426B-A7BB-EE949A9DC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298803" cy="889853"/>
          </a:xfrm>
        </p:spPr>
        <p:txBody>
          <a:bodyPr/>
          <a:lstStyle/>
          <a:p>
            <a:r>
              <a:rPr lang="en-US" altLang="ko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7</a:t>
            </a:r>
            <a:r>
              <a:rPr lang="ko-KR" altLang="en-US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F1A42E-0952-4D59-AE03-AE7B887FD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51" y="3098800"/>
            <a:ext cx="4222826" cy="28614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EA2698-4914-4060-8B49-3CEA28113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542" y="804034"/>
            <a:ext cx="6554267" cy="544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029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08DAB6-FF67-426B-A7BB-EE949A9DC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298803" cy="889853"/>
          </a:xfrm>
        </p:spPr>
        <p:txBody>
          <a:bodyPr/>
          <a:lstStyle/>
          <a:p>
            <a:r>
              <a:rPr lang="en-US" altLang="ko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8</a:t>
            </a:r>
            <a:r>
              <a:rPr lang="ko-KR" altLang="en-US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A0E0BB-D9A4-49D6-847A-6F6A60035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55" y="1526164"/>
            <a:ext cx="4115374" cy="47345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98BEF39-2C3F-42FA-A576-30BA76C6C5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265" y="2102145"/>
            <a:ext cx="7264724" cy="383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811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08DAB6-FF67-426B-A7BB-EE949A9DC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298803" cy="889853"/>
          </a:xfrm>
        </p:spPr>
        <p:txBody>
          <a:bodyPr/>
          <a:lstStyle/>
          <a:p>
            <a:r>
              <a:rPr lang="en-US" altLang="ko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9</a:t>
            </a:r>
            <a:r>
              <a:rPr lang="ko-KR" altLang="en-US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5907A6-07E2-4EF4-85D9-E3B195282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2732441"/>
            <a:ext cx="3632287" cy="33048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55D48C-5B4B-4232-B42C-F0D2FD4A65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614" y="1160860"/>
            <a:ext cx="5532087" cy="498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942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08DAB6-FF67-426B-A7BB-EE949A9DC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298803" cy="889853"/>
          </a:xfrm>
        </p:spPr>
        <p:txBody>
          <a:bodyPr/>
          <a:lstStyle/>
          <a:p>
            <a:r>
              <a:rPr lang="en-US" altLang="ko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10</a:t>
            </a:r>
            <a:r>
              <a:rPr lang="ko-KR" altLang="en-US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F522F8-A227-499A-9B14-E36CF4ECD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76" y="3229375"/>
            <a:ext cx="6416365" cy="31759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F0F20F8-3830-4561-9249-FD0B132C0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278" y="0"/>
            <a:ext cx="6877722" cy="289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833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08DAB6-FF67-426B-A7BB-EE949A9DC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298803" cy="889853"/>
          </a:xfrm>
        </p:spPr>
        <p:txBody>
          <a:bodyPr/>
          <a:lstStyle/>
          <a:p>
            <a:r>
              <a:rPr lang="en-US" altLang="ko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11</a:t>
            </a:r>
            <a:r>
              <a:rPr lang="ko-KR" altLang="en-US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9CC565-F982-48E9-9656-D0339A086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28" y="2155099"/>
            <a:ext cx="5376010" cy="38130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FC937A7-35AB-4C61-9B9A-DA159986B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129" y="3159519"/>
            <a:ext cx="6210748" cy="235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684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08DAB6-FF67-426B-A7BB-EE949A9DC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298803" cy="889853"/>
          </a:xfrm>
        </p:spPr>
        <p:txBody>
          <a:bodyPr/>
          <a:lstStyle/>
          <a:p>
            <a:r>
              <a:rPr lang="en-US" altLang="ko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12</a:t>
            </a:r>
            <a:r>
              <a:rPr lang="ko-KR" altLang="en-US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5AFD2A-0DE1-4E78-AAC3-71A4B3D53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98" y="2423502"/>
            <a:ext cx="3964134" cy="33353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15E2FB8-A9D2-4501-9712-5AC5BEB8B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074" y="559398"/>
            <a:ext cx="5125815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19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FDAD2-42B5-4BC2-B0BA-783209FE6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8925" y="2671740"/>
            <a:ext cx="4267488" cy="828607"/>
          </a:xfrm>
        </p:spPr>
        <p:txBody>
          <a:bodyPr/>
          <a:lstStyle/>
          <a:p>
            <a:r>
              <a:rPr lang="ko-KR" altLang="en-US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제 점수는 </a:t>
            </a:r>
            <a:r>
              <a:rPr lang="en-US" altLang="ko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20/30</a:t>
            </a:r>
            <a:endParaRPr lang="ko-KR" altLang="en-US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BE4160-6CB9-45E4-8E2D-C3CD10200EBF}"/>
              </a:ext>
            </a:extLst>
          </p:cNvPr>
          <p:cNvSpPr txBox="1"/>
          <p:nvPr/>
        </p:nvSpPr>
        <p:spPr>
          <a:xfrm>
            <a:off x="3389686" y="4286614"/>
            <a:ext cx="49738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과제</a:t>
            </a:r>
            <a:r>
              <a:rPr lang="en-US" altLang="ko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: 11, </a:t>
            </a:r>
            <a:r>
              <a:rPr lang="ko-KR" altLang="en-US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앱</a:t>
            </a:r>
            <a:r>
              <a:rPr lang="en-US" altLang="ko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: 9</a:t>
            </a:r>
            <a:br>
              <a:rPr lang="en-US" altLang="ko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</a:br>
            <a:r>
              <a:rPr lang="ko-KR" altLang="en-US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왜냐하면 </a:t>
            </a:r>
            <a:r>
              <a:rPr lang="en-US" altLang="ko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9~10</a:t>
            </a:r>
            <a:r>
              <a:rPr lang="ko-KR" altLang="en-US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장 늦게 올림</a:t>
            </a:r>
            <a:r>
              <a:rPr lang="en-US" altLang="ko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11, 12 </a:t>
            </a:r>
            <a:r>
              <a:rPr lang="ko-KR" altLang="en-US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안 함</a:t>
            </a:r>
            <a:r>
              <a:rPr lang="en-US" altLang="ko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-4</a:t>
            </a:r>
            <a:br>
              <a:rPr lang="en-US" altLang="ko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</a:br>
            <a:r>
              <a:rPr lang="ko-KR" altLang="en-US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앱은 완성도가 떨어지는 것 같아서 </a:t>
            </a:r>
            <a:r>
              <a:rPr lang="en-US" altLang="ko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9</a:t>
            </a:r>
            <a:r>
              <a:rPr lang="ko-KR" altLang="en-US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점을 주었습니다</a:t>
            </a:r>
            <a:r>
              <a:rPr lang="en-US" altLang="ko-KR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  <a:r>
              <a:rPr lang="ko-KR" altLang="en-US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endParaRPr lang="ko-KR" altLang="en-US" dirty="0"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6979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F568F12-7A1E-4F96-A06E-33061A92C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642" y="0"/>
            <a:ext cx="40247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441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09E0981-0D9B-469C-84E0-79D458F53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438" y="0"/>
            <a:ext cx="4015123" cy="6858000"/>
          </a:xfrm>
        </p:spPr>
      </p:pic>
    </p:spTree>
    <p:extLst>
      <p:ext uri="{BB962C8B-B14F-4D97-AF65-F5344CB8AC3E}">
        <p14:creationId xmlns:p14="http://schemas.microsoft.com/office/powerpoint/2010/main" val="1292512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A8789B-C157-4137-93BA-ADB9B2189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625" y="0"/>
            <a:ext cx="5138750" cy="6858000"/>
          </a:xfrm>
          <a:prstGeom prst="rect">
            <a:avLst/>
          </a:prstGeo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C6463FF-DF3D-48E6-9F70-FD7783B80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945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BFC6CEC-209D-40A8-9AAB-44357D70C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460" y="339745"/>
            <a:ext cx="4939080" cy="6178510"/>
          </a:xfrm>
        </p:spPr>
      </p:pic>
    </p:spTree>
    <p:extLst>
      <p:ext uri="{BB962C8B-B14F-4D97-AF65-F5344CB8AC3E}">
        <p14:creationId xmlns:p14="http://schemas.microsoft.com/office/powerpoint/2010/main" val="1752340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0FA50C4-D0AC-49A5-A23D-4E591B38E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883" y="280325"/>
            <a:ext cx="4198234" cy="629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440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08DAB6-FF67-426B-A7BB-EE949A9DC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298803" cy="889853"/>
          </a:xfrm>
        </p:spPr>
        <p:txBody>
          <a:bodyPr/>
          <a:lstStyle/>
          <a:p>
            <a:r>
              <a:rPr lang="en-US" altLang="ko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3</a:t>
            </a:r>
            <a:r>
              <a:rPr lang="ko-KR" altLang="en-US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C343120-41E8-4CD1-A433-C1CCC9CE7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090" y="0"/>
            <a:ext cx="4743910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ECCFEBD-4DA0-482F-A444-6A4D302B5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74" y="1690914"/>
            <a:ext cx="6102966" cy="418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10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08DAB6-FF67-426B-A7BB-EE949A9DC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298803" cy="889853"/>
          </a:xfrm>
        </p:spPr>
        <p:txBody>
          <a:bodyPr/>
          <a:lstStyle/>
          <a:p>
            <a:r>
              <a:rPr lang="en-US" altLang="ko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4</a:t>
            </a:r>
            <a:r>
              <a:rPr lang="ko-KR" altLang="en-US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23968E-8296-40E9-BCB2-7A89097C4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28" y="2982686"/>
            <a:ext cx="4876851" cy="25981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C6311EC-CD0C-4D4D-8435-DC6289455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551" y="452718"/>
            <a:ext cx="6662569" cy="607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73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08DAB6-FF67-426B-A7BB-EE949A9DC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298803" cy="889853"/>
          </a:xfrm>
        </p:spPr>
        <p:txBody>
          <a:bodyPr/>
          <a:lstStyle/>
          <a:p>
            <a:r>
              <a:rPr lang="en-US" altLang="ko-KR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5</a:t>
            </a:r>
            <a:r>
              <a:rPr lang="ko-KR" altLang="en-US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724CBD-C0EE-4F0E-9F83-98E8E17F2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43" y="2117529"/>
            <a:ext cx="5914814" cy="37970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2B2922C-6195-40E9-B0F8-619858B6E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892" y="0"/>
            <a:ext cx="4055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531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">
  <a:themeElements>
    <a:clrScheme name="이온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이온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이온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</TotalTime>
  <Words>70</Words>
  <Application>Microsoft Office PowerPoint</Application>
  <PresentationFormat>와이드스크린</PresentationFormat>
  <Paragraphs>14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Pretendard Variable Medium</vt:lpstr>
      <vt:lpstr>Pretendard Variable SemiBold</vt:lpstr>
      <vt:lpstr>맑은 고딕</vt:lpstr>
      <vt:lpstr>Arial</vt:lpstr>
      <vt:lpstr>Century Gothic</vt:lpstr>
      <vt:lpstr>Wingdings 3</vt:lpstr>
      <vt:lpstr>이온</vt:lpstr>
      <vt:lpstr>안드로이드 과제 점수 및 모바일 앱 발표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3장</vt:lpstr>
      <vt:lpstr>4장</vt:lpstr>
      <vt:lpstr>5장</vt:lpstr>
      <vt:lpstr>6장</vt:lpstr>
      <vt:lpstr>7장</vt:lpstr>
      <vt:lpstr>8장</vt:lpstr>
      <vt:lpstr>9장</vt:lpstr>
      <vt:lpstr>10장</vt:lpstr>
      <vt:lpstr>11장</vt:lpstr>
      <vt:lpstr>12장</vt:lpstr>
      <vt:lpstr>제 점수는 20/30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안드로이드 과제 점수 및 모바일 앱 발표</dc:title>
  <dc:creator>Yeongtaek Kim</dc:creator>
  <cp:lastModifiedBy>Yeongtaek Kim</cp:lastModifiedBy>
  <cp:revision>8</cp:revision>
  <dcterms:created xsi:type="dcterms:W3CDTF">2025-06-13T03:44:05Z</dcterms:created>
  <dcterms:modified xsi:type="dcterms:W3CDTF">2025-06-13T05:14:17Z</dcterms:modified>
</cp:coreProperties>
</file>